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2" r:id="rId6"/>
    <p:sldId id="257" r:id="rId7"/>
    <p:sldId id="260" r:id="rId8"/>
    <p:sldId id="258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6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6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8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2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5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5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6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937A7-08F6-4D2C-AFD4-E9D022D908C1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E1837-D3C4-4E61-8D40-B5880DF6B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8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sters.pro/champ_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Кораблики и лица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9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848" cy="1325563"/>
          </a:xfrm>
        </p:spPr>
        <p:txBody>
          <a:bodyPr/>
          <a:lstStyle/>
          <a:p>
            <a:r>
              <a:rPr lang="ru-RU" dirty="0" smtClean="0"/>
              <a:t>Сегментация корабликов на снимках сверху</a:t>
            </a:r>
            <a:endParaRPr lang="en-US" dirty="0"/>
          </a:p>
        </p:txBody>
      </p:sp>
      <p:sp>
        <p:nvSpPr>
          <p:cNvPr id="4" name="AutoShape 2" descr="blob:https://web.telegram.org/c9fe3bbf-f35c-4fd6-b9a8-cc76dabfc644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24560" cy="49245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97" y="1690688"/>
            <a:ext cx="4924560" cy="49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164" y="561774"/>
            <a:ext cx="5585138" cy="5585138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8" y="561774"/>
            <a:ext cx="5615189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R&amp;D facial </a:t>
            </a:r>
            <a:r>
              <a:rPr lang="en-US" dirty="0" err="1"/>
              <a:t>antispoofing</a:t>
            </a:r>
            <a:r>
              <a:rPr lang="en-US" dirty="0"/>
              <a:t> </a:t>
            </a:r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https://boosters.pro/champ_18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Вам предстоит определить к какому классу принадлежат изображения лиц: оригинальные кадры (</a:t>
            </a:r>
            <a:r>
              <a:rPr lang="ru-RU" dirty="0" err="1"/>
              <a:t>real</a:t>
            </a:r>
            <a:r>
              <a:rPr lang="ru-RU" dirty="0"/>
              <a:t>) или кадры, полученные при съемке экранов различными мобильными устройствами (</a:t>
            </a:r>
            <a:r>
              <a:rPr lang="ru-RU" dirty="0" err="1"/>
              <a:t>spoof</a:t>
            </a:r>
            <a:r>
              <a:rPr lang="ru-RU" dirty="0" smtClean="0"/>
              <a:t>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Бинарная задача классификации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4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</a:t>
            </a:r>
            <a:r>
              <a:rPr lang="en-US" dirty="0" smtClean="0"/>
              <a:t>real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732" y="1429554"/>
            <a:ext cx="10525068" cy="51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5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</a:t>
            </a:r>
            <a:r>
              <a:rPr lang="en-US" dirty="0" smtClean="0"/>
              <a:t>spoof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004" y="1568047"/>
            <a:ext cx="10636795" cy="52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2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454" y="1336227"/>
            <a:ext cx="10929138" cy="53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1212"/>
            <a:ext cx="10515600" cy="31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358"/>
            <a:ext cx="12192000" cy="36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 image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10" y="2203805"/>
            <a:ext cx="12192000" cy="35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Spoof image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571"/>
            <a:ext cx="12192000" cy="34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479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60</Words>
  <Application>Microsoft Office PowerPoint</Application>
  <PresentationFormat>Широкоэкранный</PresentationFormat>
  <Paragraphs>15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Кораблики и лица</vt:lpstr>
      <vt:lpstr>ID R&amp;D facial antispoofing challenge</vt:lpstr>
      <vt:lpstr>Пример real</vt:lpstr>
      <vt:lpstr>Пример spoof</vt:lpstr>
      <vt:lpstr>Test</vt:lpstr>
      <vt:lpstr>Real Image</vt:lpstr>
      <vt:lpstr>Real Image</vt:lpstr>
      <vt:lpstr>Spoof image</vt:lpstr>
      <vt:lpstr>Spoof image</vt:lpstr>
      <vt:lpstr>Сегментация корабликов на снимках сверху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 Alekseev</dc:creator>
  <cp:lastModifiedBy>Aleksey Alekseev</cp:lastModifiedBy>
  <cp:revision>4</cp:revision>
  <dcterms:created xsi:type="dcterms:W3CDTF">2018-08-08T09:49:39Z</dcterms:created>
  <dcterms:modified xsi:type="dcterms:W3CDTF">2018-08-08T15:04:38Z</dcterms:modified>
</cp:coreProperties>
</file>